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rmorant Garamond Bold Italics" panose="020B0604020202020204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Glacial Indifference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3809790" y="5826116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H="1">
            <a:off x="1925123" y="2221779"/>
            <a:ext cx="0" cy="5843443"/>
          </a:xfrm>
          <a:prstGeom prst="line">
            <a:avLst/>
          </a:prstGeom>
          <a:ln w="57150" cap="flat">
            <a:solidFill>
              <a:srgbClr val="2D38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248501" y="70197"/>
            <a:ext cx="3455376" cy="3455376"/>
          </a:xfrm>
          <a:custGeom>
            <a:avLst/>
            <a:gdLst/>
            <a:ahLst/>
            <a:cxnLst/>
            <a:rect l="l" t="t" r="r" b="b"/>
            <a:pathLst>
              <a:path w="3455376" h="3455376">
                <a:moveTo>
                  <a:pt x="0" y="0"/>
                </a:moveTo>
                <a:lnTo>
                  <a:pt x="3455376" y="0"/>
                </a:lnTo>
                <a:lnTo>
                  <a:pt x="3455376" y="3455375"/>
                </a:lnTo>
                <a:lnTo>
                  <a:pt x="0" y="3455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608093" y="3649157"/>
            <a:ext cx="12899025" cy="300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7"/>
              </a:lnSpc>
            </a:pPr>
            <a:r>
              <a:rPr lang="en-US" sz="11507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Grocery List Home Application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08093" y="7091313"/>
            <a:ext cx="5696076" cy="19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7"/>
              </a:lnSpc>
            </a:pPr>
            <a:endParaRPr dirty="0"/>
          </a:p>
          <a:p>
            <a:pPr algn="l">
              <a:lnSpc>
                <a:spcPts val="5247"/>
              </a:lnSpc>
            </a:pPr>
            <a:r>
              <a:rPr lang="en-US" sz="3748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Attia Batool      </a:t>
            </a:r>
          </a:p>
          <a:p>
            <a:pPr marL="0" lvl="0" indent="0" algn="l">
              <a:lnSpc>
                <a:spcPts val="5247"/>
              </a:lnSpc>
            </a:pPr>
            <a:endParaRPr lang="en-US" sz="3748" b="1" dirty="0">
              <a:solidFill>
                <a:srgbClr val="2D388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08093" y="2469961"/>
            <a:ext cx="8238888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Database Management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08093" y="8960803"/>
            <a:ext cx="1036809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06 May,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7794" y="6477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6495" y="1966745"/>
            <a:ext cx="14338741" cy="7558586"/>
          </a:xfrm>
          <a:custGeom>
            <a:avLst/>
            <a:gdLst/>
            <a:ahLst/>
            <a:cxnLst/>
            <a:rect l="l" t="t" r="r" b="b"/>
            <a:pathLst>
              <a:path w="14338741" h="7558586">
                <a:moveTo>
                  <a:pt x="0" y="0"/>
                </a:moveTo>
                <a:lnTo>
                  <a:pt x="14338741" y="0"/>
                </a:lnTo>
                <a:lnTo>
                  <a:pt x="14338741" y="7558586"/>
                </a:lnTo>
                <a:lnTo>
                  <a:pt x="0" y="7558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19" r="-162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68097" y="356231"/>
            <a:ext cx="8074431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i="1" u="sng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Add_items_page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endParaRPr lang="en-US" sz="7200" b="1" i="1" u="sng">
              <a:solidFill>
                <a:srgbClr val="2D388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7794" y="6477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9541" y="2275312"/>
            <a:ext cx="14872804" cy="7583809"/>
          </a:xfrm>
          <a:custGeom>
            <a:avLst/>
            <a:gdLst/>
            <a:ahLst/>
            <a:cxnLst/>
            <a:rect l="l" t="t" r="r" b="b"/>
            <a:pathLst>
              <a:path w="14872804" h="7583809">
                <a:moveTo>
                  <a:pt x="0" y="0"/>
                </a:moveTo>
                <a:lnTo>
                  <a:pt x="14872804" y="0"/>
                </a:lnTo>
                <a:lnTo>
                  <a:pt x="14872804" y="7583809"/>
                </a:lnTo>
                <a:lnTo>
                  <a:pt x="0" y="75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23" r="-3198" b="-4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68097" y="356231"/>
            <a:ext cx="8074431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i="1" u="sng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view_items_page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endParaRPr lang="en-US" sz="7200" b="1" i="1" u="sng">
              <a:solidFill>
                <a:srgbClr val="2D388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7794" y="6477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966745"/>
            <a:ext cx="14536408" cy="7583809"/>
          </a:xfrm>
          <a:custGeom>
            <a:avLst/>
            <a:gdLst/>
            <a:ahLst/>
            <a:cxnLst/>
            <a:rect l="l" t="t" r="r" b="b"/>
            <a:pathLst>
              <a:path w="14536408" h="7583809">
                <a:moveTo>
                  <a:pt x="0" y="0"/>
                </a:moveTo>
                <a:lnTo>
                  <a:pt x="14536408" y="0"/>
                </a:lnTo>
                <a:lnTo>
                  <a:pt x="14536408" y="7583809"/>
                </a:lnTo>
                <a:lnTo>
                  <a:pt x="0" y="75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364" b="-8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68097" y="356231"/>
            <a:ext cx="8074431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i="1" u="sng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Reports_page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endParaRPr lang="en-US" sz="7200" b="1" i="1" u="sng">
              <a:solidFill>
                <a:srgbClr val="2D388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670459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09"/>
                </a:lnTo>
                <a:lnTo>
                  <a:pt x="0" y="3104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31652" y="394856"/>
            <a:ext cx="7955327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 u="sng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Applications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55631" y="3151447"/>
            <a:ext cx="15208306" cy="1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19"/>
              </a:lnSpc>
            </a:pPr>
            <a:r>
              <a:rPr lang="en-US" sz="35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Helps shopkeepers track stock, manage categories, and avoid over/under-ordering—leading to better inventory control and reduced waste.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5631" y="2212226"/>
            <a:ext cx="7582962" cy="72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19"/>
              </a:lnSpc>
            </a:pPr>
            <a:r>
              <a:rPr lang="en-US" sz="3599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Small Retail Stores &amp; Kirana Shops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5631" y="6004807"/>
            <a:ext cx="15003669" cy="226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9"/>
              </a:lnSpc>
            </a:pPr>
            <a:r>
              <a:rPr lang="en-US" sz="35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Families can manage their grocery items digitally, track usage patterns, and analyze monthly expenses easily without forgetting what to buy.</a:t>
            </a:r>
          </a:p>
          <a:p>
            <a:pPr marL="0" lvl="0" indent="0" algn="l">
              <a:lnSpc>
                <a:spcPts val="6119"/>
              </a:lnSpc>
            </a:pPr>
            <a:endParaRPr lang="en-US" sz="3599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55631" y="5342199"/>
            <a:ext cx="7582962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Household Grocery Management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2422960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5418399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5796756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7794" y="648305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 &amp; Future Work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786379" y="3029301"/>
            <a:ext cx="842787" cy="8427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86379" y="4157838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86379" y="5286375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837582" y="5417431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629166" y="3161364"/>
            <a:ext cx="1315184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practical DBMS project with real-world use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37582" y="4285314"/>
            <a:ext cx="1260031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Strengthened database and backend logic skills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37582" y="5410271"/>
            <a:ext cx="1294343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Add update item feature, Password-based login, Visual category charts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066628" cy="10287000"/>
          </a:xfrm>
          <a:custGeom>
            <a:avLst/>
            <a:gdLst/>
            <a:ahLst/>
            <a:cxnLst/>
            <a:rect l="l" t="t" r="r" b="b"/>
            <a:pathLst>
              <a:path w="13066628" h="10287000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0" y="5419727"/>
            <a:ext cx="8115300" cy="206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10"/>
              </a:lnSpc>
            </a:pPr>
            <a:r>
              <a:rPr lang="en-US" sz="1200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5691981"/>
            <a:ext cx="5836629" cy="4595019"/>
          </a:xfrm>
          <a:custGeom>
            <a:avLst/>
            <a:gdLst/>
            <a:ahLst/>
            <a:cxnLst/>
            <a:rect l="l" t="t" r="r" b="b"/>
            <a:pathLst>
              <a:path w="5836629" h="4595019">
                <a:moveTo>
                  <a:pt x="0" y="4595019"/>
                </a:moveTo>
                <a:lnTo>
                  <a:pt x="5836629" y="4595019"/>
                </a:lnTo>
                <a:lnTo>
                  <a:pt x="5836629" y="0"/>
                </a:lnTo>
                <a:lnTo>
                  <a:pt x="0" y="0"/>
                </a:lnTo>
                <a:lnTo>
                  <a:pt x="0" y="4595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786379" y="2924526"/>
            <a:ext cx="842787" cy="8427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86379" y="4053063"/>
            <a:ext cx="842787" cy="84278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86379" y="5181600"/>
            <a:ext cx="842787" cy="8427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136153" y="6284299"/>
            <a:ext cx="13151847" cy="4002701"/>
          </a:xfrm>
          <a:custGeom>
            <a:avLst/>
            <a:gdLst/>
            <a:ahLst/>
            <a:cxnLst/>
            <a:rect l="l" t="t" r="r" b="b"/>
            <a:pathLst>
              <a:path w="13151847" h="4002701">
                <a:moveTo>
                  <a:pt x="0" y="0"/>
                </a:moveTo>
                <a:lnTo>
                  <a:pt x="13151847" y="0"/>
                </a:lnTo>
                <a:lnTo>
                  <a:pt x="13151847" y="4002701"/>
                </a:lnTo>
                <a:lnTo>
                  <a:pt x="0" y="4002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054" b="-350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 u="sng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37582" y="5312656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837582" y="3048422"/>
            <a:ext cx="1315184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Manual tracking = Errors, missing stock, poor records.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37582" y="4180539"/>
            <a:ext cx="1260031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 category-wise or expense tracking for shopkeepers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37582" y="5305496"/>
            <a:ext cx="1294343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Need for a simple, database-driven inventory solution.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5832404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7794" y="648305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 u="sng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Objectives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786379" y="2824427"/>
            <a:ext cx="842787" cy="8427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86379" y="4227760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86379" y="5535330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837582" y="2767277"/>
            <a:ext cx="8764407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Design a database to manage grocery items. Enable users to add, view, and delete their items.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37582" y="4170610"/>
            <a:ext cx="7458122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Generate reports by category and expense.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37582" y="5659226"/>
            <a:ext cx="876440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Implement real DBMS concepts with a web app.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7794" y="6477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900655" y="895350"/>
            <a:ext cx="7571652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u="sng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Tools &amp; Technologies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7876" y="2971758"/>
            <a:ext cx="14235777" cy="338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474" lvl="1" indent="-345237" algn="l">
              <a:lnSpc>
                <a:spcPts val="5436"/>
              </a:lnSpc>
              <a:buFont typeface="Arial"/>
              <a:buChar char="•"/>
            </a:pPr>
            <a:r>
              <a:rPr lang="en-US" sz="3198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Frontend: HTML, CSS</a:t>
            </a:r>
          </a:p>
          <a:p>
            <a:pPr marL="690474" lvl="1" indent="-345237" algn="l">
              <a:lnSpc>
                <a:spcPts val="5436"/>
              </a:lnSpc>
              <a:buFont typeface="Arial"/>
              <a:buChar char="•"/>
            </a:pPr>
            <a:r>
              <a:rPr lang="en-US" sz="3198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Backend: PHP</a:t>
            </a:r>
          </a:p>
          <a:p>
            <a:pPr marL="690474" lvl="1" indent="-345237" algn="l">
              <a:lnSpc>
                <a:spcPts val="5436"/>
              </a:lnSpc>
              <a:buFont typeface="Arial"/>
              <a:buChar char="•"/>
            </a:pPr>
            <a:r>
              <a:rPr lang="en-US" sz="3198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Database: MySQL</a:t>
            </a:r>
          </a:p>
          <a:p>
            <a:pPr marL="690474" lvl="1" indent="-345237" algn="l">
              <a:lnSpc>
                <a:spcPts val="5436"/>
              </a:lnSpc>
              <a:buFont typeface="Arial"/>
              <a:buChar char="•"/>
            </a:pPr>
            <a:r>
              <a:rPr lang="en-US" sz="3198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Server: XAMPP (Apache + MySQL)</a:t>
            </a:r>
          </a:p>
          <a:p>
            <a:pPr algn="l">
              <a:lnSpc>
                <a:spcPts val="5436"/>
              </a:lnSpc>
            </a:pPr>
            <a:endParaRPr lang="en-US" sz="3198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22170"/>
            <a:ext cx="8115300" cy="3233058"/>
            <a:chOff x="0" y="0"/>
            <a:chExt cx="2137363" cy="851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363" cy="851505"/>
            </a:xfrm>
            <a:custGeom>
              <a:avLst/>
              <a:gdLst/>
              <a:ahLst/>
              <a:cxnLst/>
              <a:rect l="l" t="t" r="r" b="b"/>
              <a:pathLst>
                <a:path w="2137363" h="851505">
                  <a:moveTo>
                    <a:pt x="0" y="0"/>
                  </a:moveTo>
                  <a:lnTo>
                    <a:pt x="2137363" y="0"/>
                  </a:lnTo>
                  <a:lnTo>
                    <a:pt x="2137363" y="851505"/>
                  </a:lnTo>
                  <a:lnTo>
                    <a:pt x="0" y="851505"/>
                  </a:lnTo>
                  <a:close/>
                </a:path>
              </a:pathLst>
            </a:custGeom>
            <a:solidFill>
              <a:srgbClr val="ECE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37363" cy="908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2122170"/>
            <a:ext cx="8115300" cy="3233058"/>
            <a:chOff x="0" y="0"/>
            <a:chExt cx="2137363" cy="851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851505"/>
            </a:xfrm>
            <a:custGeom>
              <a:avLst/>
              <a:gdLst/>
              <a:ahLst/>
              <a:cxnLst/>
              <a:rect l="l" t="t" r="r" b="b"/>
              <a:pathLst>
                <a:path w="2137363" h="851505">
                  <a:moveTo>
                    <a:pt x="0" y="0"/>
                  </a:moveTo>
                  <a:lnTo>
                    <a:pt x="2137363" y="0"/>
                  </a:lnTo>
                  <a:lnTo>
                    <a:pt x="2137363" y="851505"/>
                  </a:lnTo>
                  <a:lnTo>
                    <a:pt x="0" y="851505"/>
                  </a:lnTo>
                  <a:close/>
                </a:path>
              </a:pathLst>
            </a:custGeom>
            <a:solidFill>
              <a:srgbClr val="CBCB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37363" cy="908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6031503"/>
            <a:ext cx="8115300" cy="3226797"/>
            <a:chOff x="0" y="0"/>
            <a:chExt cx="2137363" cy="849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7363" cy="849856"/>
            </a:xfrm>
            <a:custGeom>
              <a:avLst/>
              <a:gdLst/>
              <a:ahLst/>
              <a:cxnLst/>
              <a:rect l="l" t="t" r="r" b="b"/>
              <a:pathLst>
                <a:path w="2137363" h="849856">
                  <a:moveTo>
                    <a:pt x="0" y="0"/>
                  </a:moveTo>
                  <a:lnTo>
                    <a:pt x="2137363" y="0"/>
                  </a:lnTo>
                  <a:lnTo>
                    <a:pt x="2137363" y="849856"/>
                  </a:lnTo>
                  <a:lnTo>
                    <a:pt x="0" y="849856"/>
                  </a:lnTo>
                  <a:close/>
                </a:path>
              </a:pathLst>
            </a:custGeom>
            <a:solidFill>
              <a:srgbClr val="ECE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37363" cy="907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025242"/>
            <a:ext cx="8115300" cy="3233058"/>
            <a:chOff x="0" y="0"/>
            <a:chExt cx="2137363" cy="8515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7363" cy="851505"/>
            </a:xfrm>
            <a:custGeom>
              <a:avLst/>
              <a:gdLst/>
              <a:ahLst/>
              <a:cxnLst/>
              <a:rect l="l" t="t" r="r" b="b"/>
              <a:pathLst>
                <a:path w="2137363" h="851505">
                  <a:moveTo>
                    <a:pt x="0" y="0"/>
                  </a:moveTo>
                  <a:lnTo>
                    <a:pt x="2137363" y="0"/>
                  </a:lnTo>
                  <a:lnTo>
                    <a:pt x="2137363" y="851505"/>
                  </a:lnTo>
                  <a:lnTo>
                    <a:pt x="0" y="851505"/>
                  </a:lnTo>
                  <a:close/>
                </a:path>
              </a:pathLst>
            </a:custGeom>
            <a:solidFill>
              <a:srgbClr val="CBCB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137363" cy="908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190438" y="685800"/>
            <a:ext cx="9907124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 u="sng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2252" y="2357127"/>
            <a:ext cx="5536372" cy="47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5"/>
              </a:lnSpc>
              <a:spcBef>
                <a:spcPct val="0"/>
              </a:spcBef>
            </a:pPr>
            <a:r>
              <a:rPr lang="en-US" sz="2718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Requirement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5400" y="2850928"/>
            <a:ext cx="7651296" cy="195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201" lvl="1" indent="-301101" algn="l">
              <a:lnSpc>
                <a:spcPts val="3904"/>
              </a:lnSpc>
              <a:buFont typeface="Arial"/>
              <a:buChar char="•"/>
            </a:pPr>
            <a:r>
              <a:rPr lang="en-US" sz="278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Identified the core needs: item tracking, user login, category-wise organization, and expense reporting for effective grocery management.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2252" y="6353607"/>
            <a:ext cx="5536372" cy="47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5"/>
              </a:lnSpc>
              <a:spcBef>
                <a:spcPct val="0"/>
              </a:spcBef>
            </a:pPr>
            <a:r>
              <a:rPr lang="en-US" sz="2718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Backend &amp; Frontend Development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821548"/>
            <a:ext cx="8018600" cy="237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879" lvl="1" indent="-293440" algn="l">
              <a:lnSpc>
                <a:spcPts val="3805"/>
              </a:lnSpc>
              <a:buFont typeface="Arial"/>
              <a:buChar char="•"/>
            </a:pPr>
            <a:r>
              <a:rPr lang="en-US" sz="2718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Implemented user sessions, item operations (Add/View/Delete), and category analytics using PHP (backend) and MySQL, with a simple HTML/CSS frontend.</a:t>
            </a:r>
          </a:p>
          <a:p>
            <a:pPr algn="l">
              <a:lnSpc>
                <a:spcPts val="3805"/>
              </a:lnSpc>
            </a:pPr>
            <a:endParaRPr lang="en-US" sz="2718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52919" y="2443723"/>
            <a:ext cx="5536372" cy="47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5"/>
              </a:lnSpc>
              <a:spcBef>
                <a:spcPct val="0"/>
              </a:spcBef>
            </a:pPr>
            <a:r>
              <a:rPr lang="en-US" sz="2718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Database Design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2976347"/>
            <a:ext cx="7925431" cy="190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879" lvl="1" indent="-293440" algn="l">
              <a:lnSpc>
                <a:spcPts val="3805"/>
              </a:lnSpc>
              <a:buFont typeface="Arial"/>
              <a:buChar char="•"/>
            </a:pPr>
            <a:r>
              <a:rPr lang="en-US" sz="2718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Designed a normalized relational database (grocery_db) with four tables: users, items, categories, and expense_reports, ensuring data integrity and logical relationships.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52919" y="6327697"/>
            <a:ext cx="5536372" cy="47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5"/>
              </a:lnSpc>
              <a:spcBef>
                <a:spcPct val="0"/>
              </a:spcBef>
            </a:pPr>
            <a:r>
              <a:rPr lang="en-US" sz="2718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Testing &amp; Deployment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6858728"/>
            <a:ext cx="7906381" cy="190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879" lvl="1" indent="-293440" algn="l">
              <a:lnSpc>
                <a:spcPts val="3805"/>
              </a:lnSpc>
              <a:buFont typeface="Arial"/>
              <a:buChar char="•"/>
            </a:pPr>
            <a:r>
              <a:rPr lang="en-US" sz="2718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Verified functionalities like login flow, data insertion, report generation, and logout under various test cases using XAMPP for local deployment.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43453" y="0"/>
            <a:ext cx="9544547" cy="10287000"/>
            <a:chOff x="0" y="0"/>
            <a:chExt cx="147870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8700" cy="1593725"/>
            </a:xfrm>
            <a:custGeom>
              <a:avLst/>
              <a:gdLst/>
              <a:ahLst/>
              <a:cxnLst/>
              <a:rect l="l" t="t" r="r" b="b"/>
              <a:pathLst>
                <a:path w="1478700" h="1593725">
                  <a:moveTo>
                    <a:pt x="0" y="0"/>
                  </a:moveTo>
                  <a:lnTo>
                    <a:pt x="1478700" y="0"/>
                  </a:lnTo>
                  <a:lnTo>
                    <a:pt x="14787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19630" b="-196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24891" y="3900860"/>
            <a:ext cx="6958055" cy="2785690"/>
            <a:chOff x="0" y="0"/>
            <a:chExt cx="1832574" cy="7336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32574" cy="733680"/>
            </a:xfrm>
            <a:custGeom>
              <a:avLst/>
              <a:gdLst/>
              <a:ahLst/>
              <a:cxnLst/>
              <a:rect l="l" t="t" r="r" b="b"/>
              <a:pathLst>
                <a:path w="1832574" h="733680">
                  <a:moveTo>
                    <a:pt x="1832574" y="366840"/>
                  </a:moveTo>
                  <a:lnTo>
                    <a:pt x="1426174" y="0"/>
                  </a:lnTo>
                  <a:lnTo>
                    <a:pt x="1426174" y="203200"/>
                  </a:lnTo>
                  <a:lnTo>
                    <a:pt x="0" y="203200"/>
                  </a:lnTo>
                  <a:lnTo>
                    <a:pt x="0" y="530480"/>
                  </a:lnTo>
                  <a:lnTo>
                    <a:pt x="1426174" y="530480"/>
                  </a:lnTo>
                  <a:lnTo>
                    <a:pt x="1426174" y="733680"/>
                  </a:lnTo>
                  <a:lnTo>
                    <a:pt x="1832574" y="366840"/>
                  </a:ln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6050"/>
              <a:ext cx="1730974" cy="38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763124" y="2187852"/>
            <a:ext cx="9907124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 u="sng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Flow of My Project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43077" y="895350"/>
            <a:ext cx="9907124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 u="sng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7741" y="2994025"/>
            <a:ext cx="16311860" cy="421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8" lvl="1" indent="-431799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Items are properly inserted, displayed, and deleted from the MySQL database.</a:t>
            </a:r>
          </a:p>
          <a:p>
            <a:pPr marL="863598" lvl="1" indent="-431799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 successfully applied Insert, Select, Delete, and Count queries.</a:t>
            </a:r>
          </a:p>
          <a:p>
            <a:pPr marL="863598" lvl="1" indent="-431799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Implemented session-based login/logout system.</a:t>
            </a:r>
          </a:p>
          <a:p>
            <a:pPr marL="863598" lvl="1" indent="-431799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Displayed grocery data dynamically from the database.</a:t>
            </a:r>
          </a:p>
          <a:p>
            <a:pPr marL="863598" lvl="1" indent="-431799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Category analysis helps visualize which items are most used.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7794" y="6477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08966" y="2919570"/>
            <a:ext cx="12870068" cy="6572383"/>
          </a:xfrm>
          <a:custGeom>
            <a:avLst/>
            <a:gdLst/>
            <a:ahLst/>
            <a:cxnLst/>
            <a:rect l="l" t="t" r="r" b="b"/>
            <a:pathLst>
              <a:path w="12870068" h="6572383">
                <a:moveTo>
                  <a:pt x="0" y="0"/>
                </a:moveTo>
                <a:lnTo>
                  <a:pt x="12870068" y="0"/>
                </a:lnTo>
                <a:lnTo>
                  <a:pt x="12870068" y="6572382"/>
                </a:lnTo>
                <a:lnTo>
                  <a:pt x="0" y="6572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30" r="-634" b="-33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68097" y="356231"/>
            <a:ext cx="8074431" cy="377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i="1" u="sng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login_signup_page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endParaRPr lang="en-US" sz="7200" b="1" i="1" u="sng">
              <a:solidFill>
                <a:srgbClr val="2D388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endParaRPr lang="en-US" sz="7200" b="1" i="1" u="sng">
              <a:solidFill>
                <a:srgbClr val="2D388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7794" y="6477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9401" y="1966745"/>
            <a:ext cx="14140798" cy="7959133"/>
          </a:xfrm>
          <a:custGeom>
            <a:avLst/>
            <a:gdLst/>
            <a:ahLst/>
            <a:cxnLst/>
            <a:rect l="l" t="t" r="r" b="b"/>
            <a:pathLst>
              <a:path w="14140798" h="7959133">
                <a:moveTo>
                  <a:pt x="0" y="0"/>
                </a:moveTo>
                <a:lnTo>
                  <a:pt x="14140798" y="0"/>
                </a:lnTo>
                <a:lnTo>
                  <a:pt x="14140798" y="7959133"/>
                </a:lnTo>
                <a:lnTo>
                  <a:pt x="0" y="7959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58" r="-127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68097" y="356231"/>
            <a:ext cx="8074431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i="1" u="sng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Home_Dashboard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endParaRPr lang="en-US" sz="7200" b="1" i="1" u="sng">
              <a:solidFill>
                <a:srgbClr val="2D388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400</Words>
  <Application>Microsoft Office PowerPoint</Application>
  <PresentationFormat>Custom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Glacial Indifference</vt:lpstr>
      <vt:lpstr>Cormorant Garamond Bold Italics</vt:lpstr>
      <vt:lpstr>Glacial Indifference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Purple Simple Research Proposal Presentation</dc:title>
  <cp:lastModifiedBy>Attia Batool</cp:lastModifiedBy>
  <cp:revision>4</cp:revision>
  <dcterms:created xsi:type="dcterms:W3CDTF">2006-08-16T00:00:00Z</dcterms:created>
  <dcterms:modified xsi:type="dcterms:W3CDTF">2025-05-06T19:40:36Z</dcterms:modified>
  <dc:identifier>DAGYsAwi8AY</dc:identifier>
</cp:coreProperties>
</file>